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141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5D607-8B88-4F80-A886-7F2DD341AB66}" type="datetimeFigureOut">
              <a:rPr lang="ru-RU" smtClean="0"/>
              <a:t>31.10.2020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BC41D-9B1E-4AA0-844D-B310AD8061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15682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5D607-8B88-4F80-A886-7F2DD341AB66}" type="datetimeFigureOut">
              <a:rPr lang="ru-RU" smtClean="0"/>
              <a:t>31.10.2020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BC41D-9B1E-4AA0-844D-B310AD8061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33971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5D607-8B88-4F80-A886-7F2DD341AB66}" type="datetimeFigureOut">
              <a:rPr lang="ru-RU" smtClean="0"/>
              <a:t>31.10.2020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BC41D-9B1E-4AA0-844D-B310AD8061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82830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5D607-8B88-4F80-A886-7F2DD341AB66}" type="datetimeFigureOut">
              <a:rPr lang="ru-RU" smtClean="0"/>
              <a:t>31.10.2020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BC41D-9B1E-4AA0-844D-B310AD8061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46240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5D607-8B88-4F80-A886-7F2DD341AB66}" type="datetimeFigureOut">
              <a:rPr lang="ru-RU" smtClean="0"/>
              <a:t>31.10.2020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BC41D-9B1E-4AA0-844D-B310AD8061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0719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5D607-8B88-4F80-A886-7F2DD341AB66}" type="datetimeFigureOut">
              <a:rPr lang="ru-RU" smtClean="0"/>
              <a:t>31.10.2020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BC41D-9B1E-4AA0-844D-B310AD8061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3084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5D607-8B88-4F80-A886-7F2DD341AB66}" type="datetimeFigureOut">
              <a:rPr lang="ru-RU" smtClean="0"/>
              <a:t>31.10.2020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BC41D-9B1E-4AA0-844D-B310AD8061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23145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5D607-8B88-4F80-A886-7F2DD341AB66}" type="datetimeFigureOut">
              <a:rPr lang="ru-RU" smtClean="0"/>
              <a:t>31.10.2020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BC41D-9B1E-4AA0-844D-B310AD8061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82293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5D607-8B88-4F80-A886-7F2DD341AB66}" type="datetimeFigureOut">
              <a:rPr lang="ru-RU" smtClean="0"/>
              <a:t>31.10.2020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BC41D-9B1E-4AA0-844D-B310AD8061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83523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5D607-8B88-4F80-A886-7F2DD341AB66}" type="datetimeFigureOut">
              <a:rPr lang="ru-RU" smtClean="0"/>
              <a:t>31.10.2020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BC41D-9B1E-4AA0-844D-B310AD8061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69188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5D607-8B88-4F80-A886-7F2DD341AB66}" type="datetimeFigureOut">
              <a:rPr lang="ru-RU" smtClean="0"/>
              <a:t>31.10.2020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BC41D-9B1E-4AA0-844D-B310AD8061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67139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D5D607-8B88-4F80-A886-7F2DD341AB66}" type="datetimeFigureOut">
              <a:rPr lang="ru-RU" smtClean="0"/>
              <a:t>31.10.2020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CBC41D-9B1E-4AA0-844D-B310AD8061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00950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678728"/>
          </a:xfrm>
        </p:spPr>
        <p:txBody>
          <a:bodyPr>
            <a:normAutofit/>
          </a:bodyPr>
          <a:lstStyle/>
          <a:p>
            <a:r>
              <a:rPr lang="kk-KZ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ЭКСПЛУАТАЦИЯ АВТОМОБИЛЬНЫХ ДОРОГ 1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2999" y="2618509"/>
            <a:ext cx="7155873" cy="1600200"/>
          </a:xfrm>
        </p:spPr>
        <p:txBody>
          <a:bodyPr>
            <a:normAutofit fontScale="92500" lnSpcReduction="10000"/>
          </a:bodyPr>
          <a:lstStyle/>
          <a:p>
            <a:pPr indent="468000" algn="just">
              <a:lnSpc>
                <a:spcPct val="100000"/>
              </a:lnSpc>
              <a:spcBef>
                <a:spcPts val="0"/>
              </a:spcBef>
            </a:pP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Дисциплина «Эксплуатация автомобильных дорог</a:t>
            </a:r>
            <a:r>
              <a:rPr lang="kk-KZ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рассматривает эксплуатации дорог в особых условиях; организации и обеспечение безопасности движения при эксплуатации дорог</a:t>
            </a:r>
            <a:r>
              <a:rPr lang="kk-KZ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реконструкции автомобильных дорог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2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25931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937201"/>
          </a:xfrm>
        </p:spPr>
        <p:txBody>
          <a:bodyPr>
            <a:normAutofit/>
          </a:bodyPr>
          <a:lstStyle/>
          <a:p>
            <a:pPr indent="468000">
              <a:lnSpc>
                <a:spcPct val="100000"/>
              </a:lnSpc>
            </a:pPr>
            <a:r>
              <a:rPr lang="ru-RU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СПИСОК РЕКОМЕНДУЕМОЙ ЛИТЕРАТУРЫ</a:t>
            </a:r>
            <a:endParaRPr lang="ru-RU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482436"/>
            <a:ext cx="7886700" cy="4694527"/>
          </a:xfrm>
        </p:spPr>
        <p:txBody>
          <a:bodyPr>
            <a:normAutofit fontScale="92500" lnSpcReduction="10000"/>
          </a:bodyPr>
          <a:lstStyle/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kk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Эксплутация автомобильных дорог: учебное пособие для автодорожных вузов / А.К. Киялбаев, С.Н. Киялбай – Москва-Алматы: МАДО, КазАДИ, 2017. – 342 с.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Реконструкция автомобильных дорог: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учебное пособие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/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И.Н.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Папакин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– Омск: </a:t>
            </a:r>
            <a:r>
              <a:rPr lang="kk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ибАДИ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2013. – 84 с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Эксплуатация автомобильных дорог, т.</a:t>
            </a:r>
            <a:r>
              <a:rPr lang="kk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1-2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.: учебник для студентов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высш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учеб. заведений /А.П. Васильев – М.: Издательский центр «Академия», 2010 –320 с.</a:t>
            </a:r>
          </a:p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Справочная энциклопедия дорожника. Том 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kk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Ремонт и содержание автомобильных дорог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/Под. ред. А.</a:t>
            </a:r>
            <a:r>
              <a:rPr lang="kk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П. Васильева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–М.: Транспорт, 2004.</a:t>
            </a:r>
          </a:p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 РК 1412-2005 Технические средства организации дорожного движения</a:t>
            </a:r>
            <a:r>
              <a:rPr lang="kk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 применения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557943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1200438"/>
          </a:xfrm>
        </p:spPr>
        <p:txBody>
          <a:bodyPr>
            <a:normAutofit/>
          </a:bodyPr>
          <a:lstStyle/>
          <a:p>
            <a:pPr algn="ctr"/>
            <a:r>
              <a:rPr lang="ru-RU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ЭКСПЛУАТАЦИЯ ДОРОГ В ОСОБЫХ УСЛОВИЯХ </a:t>
            </a:r>
            <a:endParaRPr lang="ru-RU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0524" y="3673284"/>
            <a:ext cx="8362950" cy="236912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Рис. 2.1. Примеры конструкций полужестких покрытий: </a:t>
            </a:r>
          </a:p>
          <a:p>
            <a:pPr marL="0" indent="0">
              <a:buNone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 - с асфальтобетонным слоем на старом покрытии; б - полужёсткое покрытие из крупного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щебня;</a:t>
            </a:r>
          </a:p>
          <a:p>
            <a:pPr marL="0" indent="0">
              <a:buNone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1- м/з плотный асфальтобетон с увеличенным количеством битума (литой а/б);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2-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жёсткая прослойка из щебня, пропитанного песчаным раствором;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3-старое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покрытие;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4-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крупный щебень, обработанный битумом;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5-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грунт, укрепленный цементом или битумом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28650" y="1258454"/>
            <a:ext cx="733771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Особенности эксплуатации дорог в горной местности</a:t>
            </a:r>
            <a:endParaRPr lang="ru-RU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3754" y="1815187"/>
            <a:ext cx="7016491" cy="17322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845242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1200438"/>
          </a:xfrm>
        </p:spPr>
        <p:txBody>
          <a:bodyPr>
            <a:normAutofit/>
          </a:bodyPr>
          <a:lstStyle/>
          <a:p>
            <a:pPr algn="ctr"/>
            <a:r>
              <a:rPr lang="ru-RU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ЭКСПЛУАТАЦИЯ ДОРОГ В ОСОБЫХ УСЛОВИЯХ </a:t>
            </a:r>
            <a:endParaRPr lang="ru-RU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2161310"/>
            <a:ext cx="7886700" cy="4502726"/>
          </a:xfrm>
        </p:spPr>
        <p:txBody>
          <a:bodyPr>
            <a:normAutofit fontScale="77500" lnSpcReduction="20000"/>
          </a:bodyPr>
          <a:lstStyle/>
          <a:p>
            <a:pPr marL="0" indent="468000">
              <a:buNone/>
            </a:pP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 строительства полужесткого покрытия на существующей дорожной одежде включает: </a:t>
            </a: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укладку щебня, обработанного битумом, слоем не менее 6,0 см с уплотнением катками; </a:t>
            </a: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приготовление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цементнопесчаного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раствора или доставка его с завода;</a:t>
            </a: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выгрузка и распределение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асфальтоукладчиком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или автогрейдером из расчета 3,5-4 л/м</a:t>
            </a:r>
            <a:r>
              <a:rPr lang="ru-RU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вдавливание цементно-песчаного раствора катками на пневматических шинах до появления отдельных зерен щебня;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укладка асфальтобетонной смеси примерно через 30 мин по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свежепропитанному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раствором слою с уплотнением катками на пневматических шинах, затем катками с гладкими вальцами. Через 2 ч после полного остывания асфальтобетона открывают движение.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28650" y="1565565"/>
            <a:ext cx="733771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Особенности эксплуатации дорог в горной местности</a:t>
            </a:r>
            <a:endParaRPr lang="ru-RU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63441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789709"/>
            <a:ext cx="7886700" cy="5387254"/>
          </a:xfrm>
        </p:spPr>
        <p:txBody>
          <a:bodyPr>
            <a:normAutofit fontScale="77500" lnSpcReduction="20000"/>
          </a:bodyPr>
          <a:lstStyle/>
          <a:p>
            <a:r>
              <a:rPr lang="ru-RU" b="1" dirty="0"/>
              <a:t>Борьба с оползнями. </a:t>
            </a:r>
            <a:endParaRPr lang="ru-RU" dirty="0"/>
          </a:p>
          <a:p>
            <a:r>
              <a:rPr lang="ru-RU" dirty="0"/>
              <a:t>Для борьбы с оползнями применяют следующие способы:</a:t>
            </a:r>
          </a:p>
          <a:p>
            <a:r>
              <a:rPr lang="ru-RU" dirty="0"/>
              <a:t>- регулирование поверхностного и подземного стоков;</a:t>
            </a:r>
          </a:p>
          <a:p>
            <a:r>
              <a:rPr lang="ru-RU" dirty="0"/>
              <a:t>- изменение рельефа склона;</a:t>
            </a:r>
          </a:p>
          <a:p>
            <a:r>
              <a:rPr lang="ru-RU" dirty="0"/>
              <a:t>- возведение удерживающих сооружений;</a:t>
            </a:r>
          </a:p>
          <a:p>
            <a:r>
              <a:rPr lang="ru-RU" dirty="0"/>
              <a:t>- изменение физико-механических свойств грунтов;</a:t>
            </a:r>
          </a:p>
          <a:p>
            <a:r>
              <a:rPr lang="ru-RU" dirty="0"/>
              <a:t>- укрепление береговых склонов;</a:t>
            </a:r>
          </a:p>
          <a:p>
            <a:r>
              <a:rPr lang="ru-RU" dirty="0"/>
              <a:t>- установление специального режима в оползневой зоне.</a:t>
            </a:r>
          </a:p>
          <a:p>
            <a:r>
              <a:rPr lang="ru-RU" b="1" i="1" dirty="0"/>
              <a:t>Регулирование поверхностного стока</a:t>
            </a:r>
            <a:r>
              <a:rPr lang="ru-RU" dirty="0"/>
              <a:t> имеет целью защитить склоны и откосы от воздействия поверхностных вод и предотвратить или уменьшить эрозию и фильтрацию воды в грунт. Для этого применяют следующие меры:</a:t>
            </a:r>
          </a:p>
          <a:p>
            <a:r>
              <a:rPr lang="ru-RU" dirty="0"/>
              <a:t>- планируют откосы и склоны;</a:t>
            </a:r>
          </a:p>
          <a:p>
            <a:r>
              <a:rPr lang="ru-RU" dirty="0"/>
              <a:t>- устраивают водоотводные и нагорные канавы, водосбросные лотки;</a:t>
            </a:r>
          </a:p>
          <a:p>
            <a:r>
              <a:rPr lang="ru-RU" dirty="0"/>
              <a:t>- высевают траву и высаживают кустарники.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382985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4849091"/>
            <a:ext cx="7886700" cy="49876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Поперечные профили нагорных канав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7745" y="552449"/>
            <a:ext cx="6123710" cy="3881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837198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56</TotalTime>
  <Words>346</Words>
  <Application>Microsoft Office PowerPoint</Application>
  <PresentationFormat>Экран (4:3)</PresentationFormat>
  <Paragraphs>34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Times New Roman</vt:lpstr>
      <vt:lpstr>Тема Office</vt:lpstr>
      <vt:lpstr>ЭКСПЛУАТАЦИЯ АВТОМОБИЛЬНЫХ ДОРОГ 1</vt:lpstr>
      <vt:lpstr>СПИСОК РЕКОМЕНДУЕМОЙ ЛИТЕРАТУРЫ</vt:lpstr>
      <vt:lpstr>ЭКСПЛУАТАЦИЯ ДОРОГ В ОСОБЫХ УСЛОВИЯХ </vt:lpstr>
      <vt:lpstr>ЭКСПЛУАТАЦИЯ ДОРОГ В ОСОБЫХ УСЛОВИЯХ 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Bakytbek</dc:creator>
  <cp:lastModifiedBy>Bakytbek</cp:lastModifiedBy>
  <cp:revision>6</cp:revision>
  <dcterms:created xsi:type="dcterms:W3CDTF">2020-10-31T03:01:05Z</dcterms:created>
  <dcterms:modified xsi:type="dcterms:W3CDTF">2020-10-31T05:28:05Z</dcterms:modified>
</cp:coreProperties>
</file>